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9" r:id="rId4"/>
  </p:sldIdLst>
  <p:sldSz cx="9144000" cy="6858000" type="letter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99" d="100"/>
          <a:sy n="99" d="100"/>
        </p:scale>
        <p:origin x="32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16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3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4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80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68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6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93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06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886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37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417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759E2-E63A-4516-AEE5-9C2FB9025A88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588" y="277500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Tri-fold Brochure - Introduce Yourself!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691" y="1177924"/>
            <a:ext cx="4040188" cy="498476"/>
          </a:xfrm>
        </p:spPr>
        <p:txBody>
          <a:bodyPr>
            <a:normAutofit/>
          </a:bodyPr>
          <a:lstStyle/>
          <a:p>
            <a:r>
              <a:rPr lang="en-US" dirty="0" smtClean="0"/>
              <a:t>Design – Plan – Act: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691" y="1774669"/>
            <a:ext cx="4040188" cy="2701924"/>
          </a:xfrm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Add pictures, graphics, and text</a:t>
            </a:r>
            <a:r>
              <a:rPr lang="en-US" b="1" dirty="0" smtClean="0"/>
              <a:t>.</a:t>
            </a:r>
            <a:endParaRPr lang="en-US" dirty="0" smtClean="0"/>
          </a:p>
          <a:p>
            <a:r>
              <a:rPr lang="en-US" dirty="0" smtClean="0"/>
              <a:t>Color</a:t>
            </a:r>
            <a:r>
              <a:rPr lang="en-US" dirty="0" smtClean="0"/>
              <a:t>, font and font size, borders, shapes, placement of </a:t>
            </a:r>
            <a:r>
              <a:rPr lang="en-US" dirty="0" smtClean="0"/>
              <a:t>images</a:t>
            </a:r>
            <a:endParaRPr lang="en-US" dirty="0" smtClean="0"/>
          </a:p>
          <a:p>
            <a:r>
              <a:rPr lang="en-US" dirty="0" smtClean="0"/>
              <a:t>Layout</a:t>
            </a:r>
            <a:endParaRPr lang="en-US" dirty="0" smtClean="0"/>
          </a:p>
          <a:p>
            <a:r>
              <a:rPr lang="en-US" dirty="0" smtClean="0"/>
              <a:t>Information to be </a:t>
            </a:r>
            <a:r>
              <a:rPr lang="en-US" dirty="0" smtClean="0"/>
              <a:t>included</a:t>
            </a:r>
            <a:endParaRPr lang="en-US" dirty="0" smtClean="0"/>
          </a:p>
          <a:p>
            <a:r>
              <a:rPr lang="en-US" dirty="0" smtClean="0"/>
              <a:t>Theme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774669"/>
            <a:ext cx="4041775" cy="2701924"/>
          </a:xfrm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Can </a:t>
            </a:r>
            <a:r>
              <a:rPr lang="en-US" dirty="0" smtClean="0"/>
              <a:t>use as part of your resume.</a:t>
            </a:r>
          </a:p>
          <a:p>
            <a:r>
              <a:rPr lang="en-US" dirty="0" smtClean="0"/>
              <a:t>Can leave with prospective employers.</a:t>
            </a:r>
          </a:p>
          <a:p>
            <a:r>
              <a:rPr lang="en-US" dirty="0" smtClean="0"/>
              <a:t>Can use as a newsletter to parents and students.</a:t>
            </a:r>
          </a:p>
          <a:p>
            <a:r>
              <a:rPr lang="en-US" dirty="0" smtClean="0"/>
              <a:t>Can use as an assessment.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69704" y="4673768"/>
            <a:ext cx="6480173" cy="132343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For EDU 310: </a:t>
            </a:r>
          </a:p>
          <a:p>
            <a:pPr algn="ctr"/>
            <a:r>
              <a:rPr lang="en-US" sz="2000" dirty="0" smtClean="0"/>
              <a:t>Save Slides 2 &amp; 3 as Intro NCWC </a:t>
            </a:r>
            <a:r>
              <a:rPr lang="en-US" sz="2000" u="sng" dirty="0" smtClean="0"/>
              <a:t>(First Name First Initial)</a:t>
            </a:r>
            <a:r>
              <a:rPr lang="en-US" sz="2000" dirty="0" smtClean="0"/>
              <a:t>.  </a:t>
            </a:r>
          </a:p>
          <a:p>
            <a:pPr algn="ctr"/>
            <a:r>
              <a:rPr lang="en-US" sz="2000" dirty="0" smtClean="0"/>
              <a:t>On your </a:t>
            </a:r>
            <a:r>
              <a:rPr lang="en-US" sz="2000" dirty="0" smtClean="0"/>
              <a:t>“Let Me Introduce Myself!” page </a:t>
            </a:r>
          </a:p>
          <a:p>
            <a:pPr algn="ctr"/>
            <a:r>
              <a:rPr lang="en-US" sz="2000" dirty="0" smtClean="0"/>
              <a:t>EDIT as a FILE</a:t>
            </a:r>
            <a:r>
              <a:rPr lang="en-US" sz="2000" dirty="0" smtClean="0"/>
              <a:t>: Insert brochure into your wiki.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46221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828925" y="0"/>
            <a:ext cx="9525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17941" y="0"/>
            <a:ext cx="0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493621" y="298832"/>
            <a:ext cx="240491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ME!</a:t>
            </a:r>
            <a:endParaRPr 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(Title here)</a:t>
            </a:r>
            <a:endParaRPr 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91178" y="2057400"/>
            <a:ext cx="2209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Add Text Boxes and Images to Create a Brochure that Introduces </a:t>
            </a:r>
          </a:p>
          <a:p>
            <a:pPr algn="ctr"/>
            <a:r>
              <a:rPr lang="en-US" dirty="0" smtClean="0"/>
              <a:t>YOU </a:t>
            </a:r>
          </a:p>
          <a:p>
            <a:pPr algn="ctr"/>
            <a:r>
              <a:rPr lang="en-US" dirty="0" smtClean="0"/>
              <a:t>to the Class!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82855" y="4724400"/>
            <a:ext cx="826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(Front)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54660" y="4724400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(Middle)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59529" y="4724400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(Back)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2089" y="5181600"/>
            <a:ext cx="2133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Delete the Grey Lines</a:t>
            </a:r>
          </a:p>
          <a:p>
            <a:pPr algn="ctr"/>
            <a:r>
              <a:rPr lang="en-US" dirty="0"/>
              <a:t>When You Complete Your Brochure Layout.</a:t>
            </a:r>
          </a:p>
        </p:txBody>
      </p:sp>
    </p:spTree>
    <p:extLst>
      <p:ext uri="{BB962C8B-B14F-4D97-AF65-F5344CB8AC3E}">
        <p14:creationId xmlns:p14="http://schemas.microsoft.com/office/powerpoint/2010/main" val="3340906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828925" y="0"/>
            <a:ext cx="9525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17941" y="0"/>
            <a:ext cx="0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91178" y="2057400"/>
            <a:ext cx="2209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Add Text Boxes and Images to Create a Brochure that Introduces </a:t>
            </a:r>
          </a:p>
          <a:p>
            <a:pPr algn="ctr"/>
            <a:r>
              <a:rPr lang="en-US" dirty="0" smtClean="0"/>
              <a:t>YOU </a:t>
            </a:r>
          </a:p>
          <a:p>
            <a:pPr algn="ctr"/>
            <a:r>
              <a:rPr lang="en-US" dirty="0" smtClean="0"/>
              <a:t>to the Class!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82855" y="4724400"/>
            <a:ext cx="826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(Front)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54660" y="4724400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(Middle)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59529" y="4724400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(Back)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2089" y="5181600"/>
            <a:ext cx="2133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Delete the Grey Lines</a:t>
            </a:r>
          </a:p>
          <a:p>
            <a:pPr algn="ctr"/>
            <a:r>
              <a:rPr lang="en-US" dirty="0"/>
              <a:t>When You Complete Your Brochure Layout.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17081" y="685800"/>
            <a:ext cx="992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044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187</Words>
  <Application>Microsoft Office PowerPoint</Application>
  <PresentationFormat>Letter Paper (8.5x11 in)</PresentationFormat>
  <Paragraphs>35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Tri-fold Brochure - Introduce Yourself!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Ginger McKinney</cp:lastModifiedBy>
  <cp:revision>24</cp:revision>
  <cp:lastPrinted>2011-09-04T05:12:29Z</cp:lastPrinted>
  <dcterms:created xsi:type="dcterms:W3CDTF">2011-09-04T05:01:44Z</dcterms:created>
  <dcterms:modified xsi:type="dcterms:W3CDTF">2015-04-13T09:38:09Z</dcterms:modified>
</cp:coreProperties>
</file>